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9" r:id="rId6"/>
    <p:sldId id="270" r:id="rId7"/>
    <p:sldId id="271" r:id="rId8"/>
    <p:sldId id="265" r:id="rId9"/>
    <p:sldId id="266" r:id="rId10"/>
    <p:sldId id="267" r:id="rId11"/>
    <p:sldId id="268" r:id="rId12"/>
    <p:sldId id="261" r:id="rId13"/>
    <p:sldId id="262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660C-5D74-5DF5-BD8A-BF52F6288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C1F844-3D04-FD16-F6F4-58D607062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DCF49-A976-3C16-6510-7DD5E680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99E140-1D18-4EC3-CA62-4FC364D5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C04AB-38FD-1DC8-22EA-138CFC45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9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7BBC2-6C0F-E60F-7BE7-B7F8A9EFB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349B9D-1688-EAEA-1CFA-1B62D165E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E17E8-6F15-9AF4-BC52-7964F686F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DFD06-9DB4-2114-E975-B9C72648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655EC-94C4-B52C-7268-9687CF8A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1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42A73F-E1CA-7511-7D0B-F705777CF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281EF7-361A-BCE3-36F1-92E5D2364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DA6AF-9142-EA34-1618-FA9E98F5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DE4AC-F3DD-BF3E-6485-0A2C39AC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5F97-97C5-03E3-2BCD-A1A0A0B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4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78E82-1297-06CC-FE80-5BD1EB1E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D0A389-195A-9CFB-892E-ACA1E0221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91BDD-E122-F7EF-2326-A1714DA3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2EFA3-527C-DC3E-E232-72F46DE3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34217-E353-1AEE-3CE9-C1989F35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57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3A6F5-61DF-E8D7-37B3-882B09801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58F638-1DE3-90D6-1458-50DE16867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F3A70-357C-D661-ED2D-07E94E9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EC51D-8F9A-9A7A-D54A-B8CA1CD8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5B9C15-B066-202F-1182-73637300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6CD0-E500-B049-9083-DAFFD399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FEF72-7479-BEC3-9E42-56795D891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9DFA8C-D8AA-F4C1-1EAA-3C685738F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DABBB-EF22-7731-B139-441FCCB9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7A6BCB-3533-10D3-31E4-E343EF59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E07667-22BB-DD3B-EF77-5725CF33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6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A826B-E282-A832-D2C3-B9394739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4BF42D-A0B0-C1D3-2ADB-8837CB596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2DFC5F-34F9-D5C3-11DD-80AF5A10F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803E5A-0536-D7BD-FC52-21D7030ED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5F2742-ED07-70ED-4979-6B461AA59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9B49FC-3E60-0EFF-90E9-63E3DCE0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9AE36D-D4FB-3649-205D-A103242C0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77A45-889B-0AEF-193C-E846D206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9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BEAEE-D6DC-3BD4-96C6-7C9107F7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DDE81A-13BC-09FB-192F-AF9DF8F1C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163941-D209-FA20-18BD-D9ED578A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2C4AD9-D0F8-1062-686E-7B0BEA93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3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790FBF-3755-D110-BDB5-85E5C35E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9865E6-A346-F510-B9D4-A3038D4D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56498-D4B8-B63C-48EC-06EC9BFD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46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FBCF-21FA-4F80-23E9-AE25843C3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FF2BD8-C238-BA83-14C6-DF20D2526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32C2B7-9C83-D884-F632-6329D36C9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E5E3A3-7E65-3D7B-49B1-66A4D85A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2DF3D-1DE6-4C67-9F0C-CEB445AC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D985E-38F1-04C9-1CAD-6406D089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8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DC989-1E28-E7C4-B1EC-A7FE3185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21FF12-BEF5-1E37-417D-4F134E076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51F1D5-CE92-59F8-7BF7-101267A15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06E94-5240-E22A-BD72-EE7B384C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901D6-2216-C1BC-2FAE-1C215CE0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82CFB2-FCD7-C045-7257-BDAEFE2A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2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146093-B236-3901-714C-0229E96E3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BE805C-D0BD-D577-7868-42A05327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44CF1-102A-D812-E2A3-FB6D8C856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34B58-FD62-450B-ABE7-AEF1FC99F6CD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951C8-0A8B-E24D-3FD2-B4D5298A1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95410-E431-E812-8733-2121DAD14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D1832-336F-4057-A373-29BC7E0B8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9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공체 Light" panose="00000300000000000000" pitchFamily="2" charset="-127"/>
          <a:ea typeface="공체 Light" panose="00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drive.google.com/file/d/1gi0NQYv_31ey8GfBIaD6qnEI9TYFQw_G/view?usp=sharing" TargetMode="Externa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BA9319-5A77-AB6F-C915-4CB85DE8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79" y="1929061"/>
            <a:ext cx="8193734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81C720-2200-A6CA-8B98-83327DB0B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5" y="1697695"/>
            <a:ext cx="9735175" cy="45689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CCE3A5-18B3-C001-7AE2-17B16ABC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9" y="377544"/>
            <a:ext cx="1051041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66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88C9A8-9CB0-28D0-3097-4C8457906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75"/>
          <a:stretch/>
        </p:blipFill>
        <p:spPr>
          <a:xfrm>
            <a:off x="2978313" y="2055812"/>
            <a:ext cx="6812167" cy="27924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A14687-A456-2787-65E5-982C2FD7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9" y="377544"/>
            <a:ext cx="1051041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5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하늘, 구름, 스크린샷, 그린이(가) 표시된 사진&#10;&#10;자동 생성된 설명">
            <a:extLst>
              <a:ext uri="{FF2B5EF4-FFF2-40B4-BE49-F238E27FC236}">
                <a16:creationId xmlns:a16="http://schemas.microsoft.com/office/drawing/2014/main" id="{464A181F-C920-0B51-DAFF-1E369D86D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31" y="3085812"/>
            <a:ext cx="6425007" cy="3598510"/>
          </a:xfrm>
          <a:prstGeom prst="rect">
            <a:avLst/>
          </a:prstGeom>
        </p:spPr>
      </p:pic>
      <p:pic>
        <p:nvPicPr>
          <p:cNvPr id="7" name="그림 6" descr="하늘, 구름, 잔디, 스크린샷이(가) 표시된 사진&#10;&#10;자동 생성된 설명">
            <a:extLst>
              <a:ext uri="{FF2B5EF4-FFF2-40B4-BE49-F238E27FC236}">
                <a16:creationId xmlns:a16="http://schemas.microsoft.com/office/drawing/2014/main" id="{F4689D7F-6F20-E717-E9F3-FBAB2AF3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6" y="1790132"/>
            <a:ext cx="5859960" cy="32777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D04812-74AB-DA45-3CFA-383B2E0A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4" y="557057"/>
            <a:ext cx="5803895" cy="1322947"/>
          </a:xfrm>
          <a:prstGeom prst="rect">
            <a:avLst/>
          </a:prstGeom>
        </p:spPr>
      </p:pic>
      <p:sp>
        <p:nvSpPr>
          <p:cNvPr id="17" name="실행 단추: 앞으로 또는 다음으로 이동 16">
            <a:hlinkClick r:id="" action="ppaction://noaction" highlightClick="1"/>
            <a:hlinkHover r:id="rId5"/>
            <a:extLst>
              <a:ext uri="{FF2B5EF4-FFF2-40B4-BE49-F238E27FC236}">
                <a16:creationId xmlns:a16="http://schemas.microsoft.com/office/drawing/2014/main" id="{7FFE81AB-7FAD-3B24-B89D-A3BE25EC3405}"/>
              </a:ext>
            </a:extLst>
          </p:cNvPr>
          <p:cNvSpPr/>
          <p:nvPr/>
        </p:nvSpPr>
        <p:spPr>
          <a:xfrm>
            <a:off x="1527464" y="5496791"/>
            <a:ext cx="696191" cy="647550"/>
          </a:xfrm>
          <a:prstGeom prst="actionButtonForwardNex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hlinkClick r:id="rId5"/>
            <a:extLst>
              <a:ext uri="{FF2B5EF4-FFF2-40B4-BE49-F238E27FC236}">
                <a16:creationId xmlns:a16="http://schemas.microsoft.com/office/drawing/2014/main" id="{4B3D03CD-BA8A-3C73-CF2D-21E622550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56" y="5607847"/>
            <a:ext cx="170093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7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3B20F8-09E4-7AC4-A99A-786EE857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83" y="1679436"/>
            <a:ext cx="5560034" cy="29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FFF56-6395-7DA7-0F9D-5822E01A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endParaRPr lang="ko-KR" altLang="en-US" sz="5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0E6BC-6758-BC13-5E67-9B0C8707F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40250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그림 12" descr="창작 예술이(가) 표시된 사진&#10;&#10;자동 생성된 설명">
            <a:extLst>
              <a:ext uri="{FF2B5EF4-FFF2-40B4-BE49-F238E27FC236}">
                <a16:creationId xmlns:a16="http://schemas.microsoft.com/office/drawing/2014/main" id="{82BDE493-DDBE-D4A2-8674-EC7346DB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563" y="224840"/>
            <a:ext cx="896356" cy="20168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8217FC-4200-3953-5D1A-699AA799A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0550" y="4067364"/>
            <a:ext cx="2120899" cy="21208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B3B801-8325-B3E3-8BD3-F570C7D1E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16" y="1330904"/>
            <a:ext cx="5060119" cy="41334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92722B8-A005-9697-86B4-715608C6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86" y="1231485"/>
            <a:ext cx="3237257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PC 게임, 비디오 게임 소프트웨어, 애니메이션, 만화 영화이(가) 표시된 사진&#10;&#10;자동 생성된 설명">
            <a:extLst>
              <a:ext uri="{FF2B5EF4-FFF2-40B4-BE49-F238E27FC236}">
                <a16:creationId xmlns:a16="http://schemas.microsoft.com/office/drawing/2014/main" id="{1EB03A52-CB65-1A82-F27A-36992151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42" y="3004793"/>
            <a:ext cx="3425874" cy="1925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CD160E-0413-522D-023A-A0E406C4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84" y="2558616"/>
            <a:ext cx="6204026" cy="37351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F93AFB-59AE-EF06-9E34-8770FC8E4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94189" y="4172157"/>
            <a:ext cx="1404953" cy="2185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1B9F1-E37D-E248-2C60-15CE894BC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2431" y="5123835"/>
            <a:ext cx="1325563" cy="1325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579C89-EDA4-A076-DA06-2167D4117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36" y="354389"/>
            <a:ext cx="10687214" cy="13778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3249FA-AABB-E3DA-99AE-796F3E7A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555" y="1556506"/>
            <a:ext cx="5547841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E0BE00B-55BE-D8F7-3B4A-329B630E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62" y="1602216"/>
            <a:ext cx="5239986" cy="344700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CE37B00-DCDB-3916-A3C2-A0E13CFC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19" y="1601785"/>
            <a:ext cx="4090904" cy="35363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6CB957-FAF4-AEF3-6D99-4F1261157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090" y="5367072"/>
            <a:ext cx="9065538" cy="12619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B5EE76-745D-A237-63E4-C987B57FC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92" y="367741"/>
            <a:ext cx="1051041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28C4A-181A-0E1C-4D80-F3325741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20" y="2055812"/>
            <a:ext cx="3563777" cy="37615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9B8713-B48A-AF58-A1B5-25FC7BC3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64" y="2041814"/>
            <a:ext cx="3810031" cy="3210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84B7AD-F2F0-05B7-BE21-3FA28A9E1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92" y="367741"/>
            <a:ext cx="10510415" cy="13229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D06050-1658-C125-A92F-34E6FB0E4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209" y="1318466"/>
            <a:ext cx="3877392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2B1D7-8453-BE42-183A-AC6D5979B248}"/>
              </a:ext>
            </a:extLst>
          </p:cNvPr>
          <p:cNvGrpSpPr/>
          <p:nvPr/>
        </p:nvGrpSpPr>
        <p:grpSpPr>
          <a:xfrm>
            <a:off x="2613161" y="2055812"/>
            <a:ext cx="7048500" cy="4034397"/>
            <a:chOff x="2689361" y="2088982"/>
            <a:chExt cx="7048500" cy="4034397"/>
          </a:xfrm>
        </p:grpSpPr>
        <p:pic>
          <p:nvPicPr>
            <p:cNvPr id="3074" name="Picture 2" descr="Node.js에서 WebSocket을 이용한 채팅엔진 만들기">
              <a:extLst>
                <a:ext uri="{FF2B5EF4-FFF2-40B4-BE49-F238E27FC236}">
                  <a16:creationId xmlns:a16="http://schemas.microsoft.com/office/drawing/2014/main" id="{B8B237FB-0865-340B-01DB-D4C148056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63"/>
            <a:stretch/>
          </p:blipFill>
          <p:spPr bwMode="auto">
            <a:xfrm>
              <a:off x="2689361" y="2088982"/>
              <a:ext cx="7048500" cy="26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Node.js에서 WebSocket을 이용한 채팅엔진 만들기">
              <a:extLst>
                <a:ext uri="{FF2B5EF4-FFF2-40B4-BE49-F238E27FC236}">
                  <a16:creationId xmlns:a16="http://schemas.microsoft.com/office/drawing/2014/main" id="{408BB4D0-2BBA-93BC-8697-D6273D0F74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920"/>
            <a:stretch/>
          </p:blipFill>
          <p:spPr bwMode="auto">
            <a:xfrm>
              <a:off x="2689361" y="4654136"/>
              <a:ext cx="7048500" cy="146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65CF71D-523D-1823-EC44-628AF8F2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92" y="367741"/>
            <a:ext cx="10510415" cy="1322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F09D6E-B5CC-3AF4-23DF-B933B4C74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671" y="1346238"/>
            <a:ext cx="2493480" cy="11156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EBF14F3-5093-65D4-702A-C1ADD6ADF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27" y="2297096"/>
            <a:ext cx="4858933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9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2B1D7-8453-BE42-183A-AC6D5979B248}"/>
              </a:ext>
            </a:extLst>
          </p:cNvPr>
          <p:cNvGrpSpPr/>
          <p:nvPr/>
        </p:nvGrpSpPr>
        <p:grpSpPr>
          <a:xfrm>
            <a:off x="2613161" y="2055812"/>
            <a:ext cx="7048500" cy="4034397"/>
            <a:chOff x="2689361" y="2088982"/>
            <a:chExt cx="7048500" cy="4034397"/>
          </a:xfrm>
        </p:grpSpPr>
        <p:pic>
          <p:nvPicPr>
            <p:cNvPr id="3074" name="Picture 2" descr="Node.js에서 WebSocket을 이용한 채팅엔진 만들기">
              <a:extLst>
                <a:ext uri="{FF2B5EF4-FFF2-40B4-BE49-F238E27FC236}">
                  <a16:creationId xmlns:a16="http://schemas.microsoft.com/office/drawing/2014/main" id="{B8B237FB-0865-340B-01DB-D4C148056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63"/>
            <a:stretch/>
          </p:blipFill>
          <p:spPr bwMode="auto">
            <a:xfrm>
              <a:off x="2689361" y="2088982"/>
              <a:ext cx="7048500" cy="26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Node.js에서 WebSocket을 이용한 채팅엔진 만들기">
              <a:extLst>
                <a:ext uri="{FF2B5EF4-FFF2-40B4-BE49-F238E27FC236}">
                  <a16:creationId xmlns:a16="http://schemas.microsoft.com/office/drawing/2014/main" id="{408BB4D0-2BBA-93BC-8697-D6273D0F74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920"/>
            <a:stretch/>
          </p:blipFill>
          <p:spPr bwMode="auto">
            <a:xfrm>
              <a:off x="2689361" y="4654136"/>
              <a:ext cx="7048500" cy="146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65CF71D-523D-1823-EC44-628AF8F2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92" y="367741"/>
            <a:ext cx="10510415" cy="1322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F09D6E-B5CC-3AF4-23DF-B933B4C74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671" y="1346238"/>
            <a:ext cx="2493480" cy="11156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EBF14F3-5093-65D4-702A-C1ADD6ADF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27" y="2297096"/>
            <a:ext cx="4858933" cy="3548180"/>
          </a:xfrm>
          <a:prstGeom prst="rect">
            <a:avLst/>
          </a:prstGeom>
        </p:spPr>
      </p:pic>
      <p:sp>
        <p:nvSpPr>
          <p:cNvPr id="24" name="곱하기 기호 23">
            <a:extLst>
              <a:ext uri="{FF2B5EF4-FFF2-40B4-BE49-F238E27FC236}">
                <a16:creationId xmlns:a16="http://schemas.microsoft.com/office/drawing/2014/main" id="{FFF4E86D-70A6-FC33-A194-3DF332EBC5F3}"/>
              </a:ext>
            </a:extLst>
          </p:cNvPr>
          <p:cNvSpPr/>
          <p:nvPr/>
        </p:nvSpPr>
        <p:spPr>
          <a:xfrm>
            <a:off x="6489720" y="1716586"/>
            <a:ext cx="1788861" cy="1802642"/>
          </a:xfrm>
          <a:prstGeom prst="mathMultiply">
            <a:avLst>
              <a:gd name="adj1" fmla="val 352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1D7824A5-669F-D02B-CA2E-798821B2CD0F}"/>
              </a:ext>
            </a:extLst>
          </p:cNvPr>
          <p:cNvSpPr/>
          <p:nvPr/>
        </p:nvSpPr>
        <p:spPr>
          <a:xfrm>
            <a:off x="4429992" y="4490759"/>
            <a:ext cx="1788861" cy="1802642"/>
          </a:xfrm>
          <a:prstGeom prst="mathMultiply">
            <a:avLst>
              <a:gd name="adj1" fmla="val 352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84DAF8-7A04-58B3-6B1A-0FFC7C2FD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958" y="6111450"/>
            <a:ext cx="4755292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8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AB8428-226C-97CC-770F-3AAB3C53A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217"/>
          <a:stretch/>
        </p:blipFill>
        <p:spPr>
          <a:xfrm>
            <a:off x="838197" y="2371237"/>
            <a:ext cx="6291398" cy="27502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C1A5D4-3F18-7AD7-3D6F-F7504B19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15" y="3979097"/>
            <a:ext cx="5391697" cy="26608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D62BF3-42AF-8267-1073-8111BF06C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3" r="33931" b="76788"/>
          <a:stretch/>
        </p:blipFill>
        <p:spPr>
          <a:xfrm>
            <a:off x="6344515" y="2207368"/>
            <a:ext cx="4156707" cy="18974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2ED8F9-159E-82F5-E4DA-2B3BFE091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39" y="377544"/>
            <a:ext cx="10510415" cy="13229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2F82DB-6274-6E2B-D098-84B4E39C9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754" y="1402350"/>
            <a:ext cx="5602710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8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ED85C-0F57-9BD1-86EC-7C3CC6CC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65" r="11934" b="41162"/>
          <a:stretch/>
        </p:blipFill>
        <p:spPr>
          <a:xfrm>
            <a:off x="5410045" y="1824705"/>
            <a:ext cx="6327604" cy="1201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9F9C49-F002-65C3-6680-A18CB5F14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85" r="47562" b="47010"/>
          <a:stretch/>
        </p:blipFill>
        <p:spPr>
          <a:xfrm>
            <a:off x="1577967" y="1690688"/>
            <a:ext cx="3832078" cy="3895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072A59-88C3-4E54-98A9-E55F7E8C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9" y="377544"/>
            <a:ext cx="1051041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7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와이드스크린</PresentationFormat>
  <Paragraphs>0</Paragraphs>
  <Slides>14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공체 Light</vt:lpstr>
      <vt:lpstr>나눔스퀘어 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Week  Result introduction</dc:title>
  <dc:creator>전유진</dc:creator>
  <cp:lastModifiedBy>전유진</cp:lastModifiedBy>
  <cp:revision>4</cp:revision>
  <dcterms:created xsi:type="dcterms:W3CDTF">2023-08-07T00:45:23Z</dcterms:created>
  <dcterms:modified xsi:type="dcterms:W3CDTF">2023-08-08T18:10:29Z</dcterms:modified>
</cp:coreProperties>
</file>